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E2C01F8-2CEA-495C-AB8F-0493D815AD64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8: Итоги, почемучки и новые горизонты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Тест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Зачем в биологии программисты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Последние веяния биоинформатики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"/>
          <p:cNvSpPr txBox="1"/>
          <p:nvPr/>
        </p:nvSpPr>
        <p:spPr>
          <a:xfrm>
            <a:off x="108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Ситуация в России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Что-то есть и в других городах России, например в Казани, Новосибирске.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Владивосток — болото биоинформатики. Очень медленная ротация научных кадров, как следствие мало научников «с огоньком и шилом». Спрос возникает  крайне медленно, причина — нет предложения (биоинформатиков).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 txBox="1"/>
          <p:nvPr/>
        </p:nvSpPr>
        <p:spPr>
          <a:xfrm>
            <a:off x="64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 снова чуть про секвенирование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620000" y="936000"/>
            <a:ext cx="4500000" cy="43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UMI — unique molecular identifier. Всегда используйте, когда работа с поиском полиморфизмов или rna-seq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Баркоды — всегда смотрите какие в мане советуют использовать для вашего числа образцов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Проверяйте библиотеку всегда, когда возможно (agilent, концентрация, молярность с помощью qPCR), качество зависит даже от исходного кол-ва ДНК/РНК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9839" t="2319" r="10467" b="99632"/>
          <a:stretch/>
        </p:blipFill>
        <p:spPr>
          <a:xfrm>
            <a:off x="6161760" y="720000"/>
            <a:ext cx="3887640" cy="1944000"/>
          </a:xfrm>
          <a:prstGeom prst="rect">
            <a:avLst/>
          </a:prstGeom>
          <a:ln w="0">
            <a:noFill/>
          </a:ln>
        </p:spPr>
      </p:pic>
      <p:sp>
        <p:nvSpPr>
          <p:cNvPr id="47" name=""/>
          <p:cNvSpPr txBox="1"/>
          <p:nvPr/>
        </p:nvSpPr>
        <p:spPr>
          <a:xfrm>
            <a:off x="6264000" y="2952000"/>
            <a:ext cx="3744000" cy="201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Чем длинне, тем лучше — неправда. Для большинства приложений подходит длина рида 30-75.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Гибрид всегда лучше для сборки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Парные риды всегда лучше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108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Новейшие веяния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Машинное обучение, в частности нейросети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Вычисления на MPI и GPU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лекарств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маркеров заболеваний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Персонифицированная медицина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Single-cell sequencing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ATAC-seq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Hi-C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 txBox="1"/>
          <p:nvPr/>
        </p:nvSpPr>
        <p:spPr>
          <a:xfrm>
            <a:off x="108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Новейшие веяния: ATAC-seq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448000" y="2592000"/>
            <a:ext cx="3346200" cy="303696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5910480" y="666360"/>
            <a:ext cx="4169520" cy="437364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 txBox="1"/>
          <p:nvPr/>
        </p:nvSpPr>
        <p:spPr>
          <a:xfrm>
            <a:off x="1620000" y="864000"/>
            <a:ext cx="4860000" cy="18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Очень простой и быстрый метод. Позволяет найти участки активной ДНК и количественно оценить активность.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"/>
          <p:cNvSpPr txBox="1"/>
          <p:nvPr/>
        </p:nvSpPr>
        <p:spPr>
          <a:xfrm>
            <a:off x="108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Новейшие веяния: Hi-C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1620000" y="864000"/>
            <a:ext cx="4860000" cy="18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Пространственная организация хроматина — количественная оценка взаимодействий ДНК в трехмерном пространстве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744200" y="2239560"/>
            <a:ext cx="4303800" cy="343044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6248880" y="1872360"/>
            <a:ext cx="3831120" cy="379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Ты ж программист в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Молекулярные биологи в лучшем случае знают основы статистики.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Биоинформатика — комплекс методов для генерации гипотез и их проверки.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Классические молекулярщики в лучшем случае слышали про linux — около 90% программ под него.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Биоинформатика прожорлива — плотная работа с вычислительными кластерами.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Биологи в основе своей анализаторы, способность к синтезу на интуиции — ее к статье не приложишь.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Биологи не умеют эффективно работать с большими данными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Биологи не умеют писать даже маленькие скрипты — любому биоинформатику рано или поздно надо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Любой биолог страшится слов «компиляция», «командная строка» и слаб в поиске необходимых программ и их установке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Ты ж программист в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конечном счете, идеальный вариант — команда из олд-скульного биолога, биолога-биоинформатика и программиста-математика.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Обычно нет необходимости разрабатывать какой-то крутой конечный программный продукт, потому программистам обычно скучно, когда они слышат про биологию-биоинформатику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Действительно сейчас много продуктов, так что программирование сводится к мини-скриптам. На первый план выходит математический анализ данных.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 никто не мешает кодить по крупному, решая сложные задачи биоинформатики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Ты ж программист в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1620000" y="1008000"/>
            <a:ext cx="363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MPI и GPU вычисления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Предсказание генов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Динамические системы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Машинное обучение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Сети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Text mining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Гомологии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Сборка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551200" y="648000"/>
            <a:ext cx="4528800" cy="233424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 txBox="1"/>
          <p:nvPr/>
        </p:nvSpPr>
        <p:spPr>
          <a:xfrm>
            <a:off x="4942800" y="271116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7587360" y="3052440"/>
            <a:ext cx="2492640" cy="261756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 txBox="1"/>
          <p:nvPr/>
        </p:nvSpPr>
        <p:spPr>
          <a:xfrm>
            <a:off x="4942800" y="271116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68" name="" descr=""/>
          <p:cNvPicPr/>
          <p:nvPr/>
        </p:nvPicPr>
        <p:blipFill>
          <a:blip r:embed="rId3"/>
          <a:stretch/>
        </p:blipFill>
        <p:spPr>
          <a:xfrm>
            <a:off x="3735000" y="3051360"/>
            <a:ext cx="3852360" cy="256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 txBox="1"/>
          <p:nvPr/>
        </p:nvSpPr>
        <p:spPr>
          <a:xfrm>
            <a:off x="108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Ситуация в России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данный момент в МГУ или СПбГУ имеются реальные направления биоинформатики, ведущиеся топовыми биоинформатиками, вернувшимися в Россию из-за рубежа. По сути, подготовили сильные команды. Там есть спрос, есть и предложение, биоинформатика живет.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1872000" y="3067200"/>
            <a:ext cx="3888000" cy="260280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6156000" y="3053880"/>
            <a:ext cx="3924000" cy="261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6749</TotalTime>
  <Application>LibreOffice/7.1.5.2$Linux_X86_64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2021-04-23T06:19:31Z</dcterms:modified>
  <cp:revision>136</cp:revision>
  <dc:subject/>
  <dc:title>DNA</dc:title>
</cp:coreProperties>
</file>